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146733" y="4117705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2105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304867" y="4403836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57918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45901" y="2597214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2022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167305" y="6463509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4162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4036298" y="2861689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1061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631808" y="2263961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0612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46733" y="4117705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2105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304867" y="4403836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57918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45901" y="2597214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2022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167305" y="6463509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4162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4036298" y="2861689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1061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631808" y="2263961"/>
            <a:ext cx="182880" cy="182880"/>
          </a:xfrm>
          <a:prstGeom prst="ellipse">
            <a:avLst/>
          </a:prstGeom>
          <a:solidFill>
            <a:srgbClr val="92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0612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